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6" roundtripDataSignature="AMtx7mhRoAs6weyyqWVqBLQ8FpskWgWh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customschemas.google.com/relationships/presentationmetadata" Target="metadata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bbc.com/sport/formula1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bbc.com/sport/formula1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b1653597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fb165359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fb16535979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fb1653597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/>
              <a:t>f1 bbc LINK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u="sng">
                <a:solidFill>
                  <a:schemeClr val="hlink"/>
                </a:solidFill>
                <a:hlinkClick r:id="rId2"/>
              </a:rPr>
              <a:t>https://www.bbc.com/sport/formula1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fb16535979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fb1653597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/>
              <a:t>f1 bbc LINK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u="sng">
                <a:solidFill>
                  <a:schemeClr val="hlink"/>
                </a:solidFill>
                <a:hlinkClick r:id="rId2"/>
              </a:rPr>
              <a:t>https://www.bbc.com/sport/formula1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ff61320f6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ff61320f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hyperlink" Target="https://www.bbc.com/sport/formula1/2023/abu-dhabi-grand-prix/result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" y="374018"/>
            <a:ext cx="12191998" cy="6376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3737"/>
            <a:ext cx="12192000" cy="655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51960"/>
            <a:ext cx="12192000" cy="6354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1717"/>
            <a:ext cx="12192000" cy="6714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g2fb1653597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650132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2974"/>
            <a:ext cx="12192000" cy="6792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g2fb16535979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50" y="1274025"/>
            <a:ext cx="10218174" cy="587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g2fb16535979_0_8"/>
          <p:cNvSpPr txBox="1"/>
          <p:nvPr/>
        </p:nvSpPr>
        <p:spPr>
          <a:xfrm>
            <a:off x="961550" y="176975"/>
            <a:ext cx="893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2200" u="sng">
                <a:solidFill>
                  <a:schemeClr val="hlink"/>
                </a:solidFill>
                <a:hlinkClick r:id="rId4"/>
              </a:rPr>
              <a:t>Formula 1 - BBC Sport</a:t>
            </a:r>
            <a:endParaRPr b="1" sz="2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8500" y="0"/>
            <a:ext cx="10946253" cy="6715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2425" y="1837659"/>
            <a:ext cx="12191999" cy="6798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34"/>
            <a:ext cx="12192000" cy="6856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g2fb16535979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650132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3039" y="0"/>
            <a:ext cx="820592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g2ff61320f6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11008724" cy="67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0278"/>
            <a:ext cx="12192000" cy="6757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01328"/>
            <a:ext cx="12192000" cy="4045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0965"/>
            <a:ext cx="12192000" cy="6816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04853"/>
            <a:ext cx="12192000" cy="64482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6662"/>
            <a:ext cx="12192000" cy="630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9078"/>
            <a:ext cx="12192000" cy="5579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6365"/>
            <a:ext cx="12192000" cy="6785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1524"/>
            <a:ext cx="12192000" cy="671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2024-08-22T12:57:29Z</dcterms:created>
  <dc:creator>shubhada joshi</dc:creator>
</cp:coreProperties>
</file>